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3adc09a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3adc09a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3adc09a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3adc09a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1d53adc09a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1d53adc09a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1d53adc09a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1d53adc09a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1d53adc09a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1d53adc09a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1d53adc09a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1d53adc09a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1d53adc09a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1d53adc09a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1d53adc09a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1d53adc09a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1d53adc09a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31d53adc09a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1d53adc09a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1d53adc09a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1d53adc09a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1d53adc09a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1d53adc09a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1d53adc09a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3adc09a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3adc09a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1d53adc09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1d53adc09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1d53adc09a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31d53adc09a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1d53adc09a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1d53adc09a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1d53adc09a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1d53adc09a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1d53adc09a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1d53adc09a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1d53adc09a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31d53adc09a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1d53adc09a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1d53adc09a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1d53adc09a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31d53adc09a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1d53adc09a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1d53adc09a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1d53adc09a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1d53adc09a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3adc09a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3adc09a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1d53adc09a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1d53adc09a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1d53adc09a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31d53adc09a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1d53adc09a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31d53adc09a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1d53adc09a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31d53adc09a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1d53adc09a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31d53adc09a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31d53adc09a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31d53adc09a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1d53adc09a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31d53adc09a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1d53adc09a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31d53adc09a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1d53adc09a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31d53adc09a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31d53adc09a_0_1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31d53adc09a_0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3adc09a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3adc09a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1d53adc09a_0_1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1d53adc09a_0_1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1d53adc09a_0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1d53adc09a_0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1d53adc09a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1d53adc09a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1d53adc09a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31d53adc09a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1d53adc09a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1d53adc09a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1d53adc09a_0_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31d53adc09a_0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1d53adc09a_0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31d53adc09a_0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1d53adc09a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1d53adc09a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1d53adc09a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1d53adc09a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1d53adc09a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1d53adc09a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3adc09a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3adc09a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1d53adc09a_0_1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31d53adc09a_0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1d53adc09a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31d53adc09a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31d53adc09a_0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31d53adc09a_0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31d53adc09a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31d53adc09a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31d53adc09a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31d53adc09a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31d53adc09a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31d53adc09a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31d53adc09a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31d53adc09a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1d53adc09a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31d53adc09a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31d53adc09a_0_1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31d53adc09a_0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31d53adc09a_0_1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31d53adc09a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3adc09a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3adc09a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1d53adc09a_0_1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31d53adc09a_0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1d53adc09a_0_1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31d53adc09a_0_1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1d53adc09a_0_1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1d53adc09a_0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31d53adc09a_0_1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31d53adc09a_0_1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31d53adc09a_0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31d53adc09a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31d53adc09a_0_1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31d53adc09a_0_1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1d53adc09a_0_1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31d53adc09a_0_1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1d53adc09a_0_1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1d53adc09a_0_1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31d53adc09a_0_1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31d53adc09a_0_1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1d53adc09a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31d53adc09a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3adc09a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3adc09a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1d53adc09a_0_1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31d53adc09a_0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1d53adc09a_0_1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31d53adc09a_0_1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31d53adc09a_0_1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31d53adc09a_0_1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1d53adc09a_0_1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1d53adc09a_0_1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31d53adc09a_0_1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31d53adc09a_0_1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1d53adc09a_0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31d53adc09a_0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1d53adc09a_0_1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31d53adc09a_0_1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1d53adc09a_0_1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31d53adc09a_0_1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31d53adc0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31d53adc0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1d53adc0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31d53adc0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3adc09a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3adc09a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31d53adc09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31d53adc0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31d53adc0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31d53adc0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1d53adc0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1d53adc0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31d53adc09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31d53adc09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31d53adc09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31d53adc09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31d53adc0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31d53adc0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31d53adc09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31d53adc09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31d53adc09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31d53adc09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1d53adc09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31d53adc09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31d53adc09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31d53adc09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3adc09a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3adc09a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1d53adc09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1d53adc09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1d53adc09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31d53adc09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3adc09a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3adc09a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3adc09a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3adc09a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3adc09a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3adc09a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3adc09a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3adc09a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3adc09a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3adc09a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3adc09a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3adc09a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3adc09a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3adc09a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3adc09a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3adc09a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3adc09a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3adc09a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3adc09a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3adc09a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3adc09a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3adc09a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3adc09a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3adc09a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3adc09a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3adc09a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3adc09a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3adc09a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3adc09a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3adc09a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3adc09a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3adc09a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3adc09a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3adc09a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53adc09a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53adc09a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53adc09a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53adc09a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53adc09a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53adc09a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53adc09a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53adc09a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53adc09a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53adc09a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53adc09a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53adc09a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3adc09a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3adc09a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53adc09a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53adc09a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53adc09a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53adc09a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53adc09a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53adc09a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53adc09a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53adc09a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53adc09a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53adc09a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53adc09a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53adc09a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53adc09a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53adc09a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53adc09a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53adc09a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d53adc09a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d53adc09a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d53adc09a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d53adc09a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3adc09a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3adc09a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d53adc09a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d53adc09a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d53adc09a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d53adc09a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d53adc09a_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d53adc09a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d53adc09a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d53adc09a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d53adc09a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1d53adc09a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d53adc09a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1d53adc09a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d53adc09a_0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1d53adc09a_0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d53adc09a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1d53adc09a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1d53adc09a_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1d53adc09a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1d53adc09a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1d53adc09a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3adc09a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3adc09a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d53adc09a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1d53adc09a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1d53adc09a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1d53adc09a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1d53adc09a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1d53adc09a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1d53adc09a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1d53adc09a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1d53adc09a_0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1d53adc09a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1d53adc09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1d53adc09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d53adc09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d53adc09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d53adc09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d53adc09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d53adc09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d53adc09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1d53adc09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1d53adc09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3adc09a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3adc09a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d53adc09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d53adc09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d53adc09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d53adc09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d53adc09a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d53adc09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d53adc09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d53adc09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1d53adc09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1d53adc09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1d53adc09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1d53adc09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d53adc09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d53adc09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d53adc09a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d53adc09a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1d53adc09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1d53adc09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d53adc09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d53adc09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3adc09a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3adc09a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1d53adc09a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1d53adc09a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d53adc09a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d53adc09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1d53adc09a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1d53adc09a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d53adc09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1d53adc09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1d53adc09a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1d53adc09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1d53adc09a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1d53adc09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d53adc09a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d53adc09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1d53adc09a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1d53adc09a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d53adc09a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d53adc09a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d53adc09a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1d53adc09a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3adc09a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3adc09a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1d53adc09a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1d53adc09a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1d53adc09a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1d53adc09a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d53adc09a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1d53adc09a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1d53adc09a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1d53adc09a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1d53adc09a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1d53adc09a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d53adc09a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d53adc09a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1d53adc09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1d53adc09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1d53adc09a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1d53adc09a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1d53adc09a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1d53adc09a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1d53adc09a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1d53adc09a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7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4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1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5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38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5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6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9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1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73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3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2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57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67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60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3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70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58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55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54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6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6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63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4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72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76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68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77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71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66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74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7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10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" name="Google Shape;153;p2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" name="Google Shape;154;p2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5" name="Google Shape;113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1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38" name="Google Shape;1138;p11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39" name="Google Shape;1139;p11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1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49" name="Google Shape;1149;p11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50" name="Google Shape;1150;p11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8"/>
            <a:ext cx="9144003" cy="505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0" name="Google Shape;1160;p11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61" name="Google Shape;1161;p11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1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71" name="Google Shape;1171;p11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72" name="Google Shape;1172;p11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1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82" name="Google Shape;1182;p11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83" name="Google Shape;1183;p11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0" name="Google Shape;119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1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1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93" name="Google Shape;1193;p11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94" name="Google Shape;1194;p11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1" name="Google Shape;12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670"/>
            <a:ext cx="9144003" cy="4996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1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4" name="Google Shape;1204;p11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05" name="Google Shape;1205;p11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2" name="Google Shape;121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1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1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15" name="Google Shape;1215;p11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6" name="Google Shape;1216;p11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3" name="Google Shape;122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2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2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26" name="Google Shape;1226;p12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27" name="Google Shape;1227;p12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4" name="Google Shape;123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2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2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37" name="Google Shape;1237;p12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38" name="Google Shape;1238;p12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" name="Google Shape;164;p2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" name="Google Shape;165;p2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5" name="Google Shape;124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2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2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48" name="Google Shape;1248;p12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49" name="Google Shape;1249;p12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6" name="Google Shape;125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2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2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59" name="Google Shape;1259;p12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60" name="Google Shape;1260;p12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7" name="Google Shape;126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2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70" name="Google Shape;1270;p12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71" name="Google Shape;1271;p12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8" name="Google Shape;127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2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81" name="Google Shape;1281;p12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82" name="Google Shape;1282;p12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9" name="Google Shape;128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2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2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92" name="Google Shape;1292;p12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93" name="Google Shape;1293;p12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0" name="Google Shape;130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03" name="Google Shape;1303;p12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04" name="Google Shape;1304;p12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1" name="Google Shape;131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2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2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4" name="Google Shape;1314;p12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15" name="Google Shape;1315;p12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2" name="Google Shape;132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2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25" name="Google Shape;1325;p12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6" name="Google Shape;1326;p12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3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3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36" name="Google Shape;1336;p13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37" name="Google Shape;1337;p13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4" name="Google Shape;134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3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3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47" name="Google Shape;1347;p13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48" name="Google Shape;1348;p13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" name="Google Shape;175;p2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" name="Google Shape;176;p2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5" name="Google Shape;135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3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3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58" name="Google Shape;1358;p13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59" name="Google Shape;1359;p13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6" name="Google Shape;136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3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3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69" name="Google Shape;1369;p13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70" name="Google Shape;1370;p13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7" name="Google Shape;137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3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3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80" name="Google Shape;1380;p13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81" name="Google Shape;1381;p13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8" name="Google Shape;138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3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3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91" name="Google Shape;1391;p13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92" name="Google Shape;1392;p13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9" name="Google Shape;139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3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3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02" name="Google Shape;1402;p13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03" name="Google Shape;1403;p13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0" name="Google Shape;141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3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3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13" name="Google Shape;1413;p13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14" name="Google Shape;1414;p13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1" name="Google Shape;142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13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3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4" name="Google Shape;1424;p13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25" name="Google Shape;1425;p13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2" name="Google Shape;143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3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3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35" name="Google Shape;1435;p13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6" name="Google Shape;1436;p13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3" name="Google Shape;144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670"/>
            <a:ext cx="9144003" cy="4996162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14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4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46" name="Google Shape;1446;p14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47" name="Google Shape;1447;p14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10</a:t>
            </a:r>
            <a:endParaRPr/>
          </a:p>
        </p:txBody>
      </p:sp>
      <p:sp>
        <p:nvSpPr>
          <p:cNvPr id="1453" name="Google Shape;1453;p1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" name="Google Shape;186;p2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" name="Google Shape;187;p2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0" name="Google Shape;146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4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63" name="Google Shape;1463;p14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64" name="Google Shape;1464;p14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1" name="Google Shape;147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4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74" name="Google Shape;1474;p14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75" name="Google Shape;1475;p14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2" name="Google Shape;148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4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85" name="Google Shape;1485;p14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86" name="Google Shape;1486;p14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3" name="Google Shape;149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4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96" name="Google Shape;1496;p14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97" name="Google Shape;1497;p14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4" name="Google Shape;150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4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07" name="Google Shape;1507;p14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08" name="Google Shape;1508;p14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5" name="Google Shape;151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4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18" name="Google Shape;1518;p14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19" name="Google Shape;1519;p14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6" name="Google Shape;152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4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29" name="Google Shape;1529;p14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30" name="Google Shape;1530;p14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7" name="Google Shape;153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4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40" name="Google Shape;1540;p14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1" name="Google Shape;1541;p14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8" name="Google Shape;154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5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51" name="Google Shape;1551;p15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52" name="Google Shape;1552;p15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9" name="Google Shape;155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5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62" name="Google Shape;1562;p15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63" name="Google Shape;1563;p15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" name="Google Shape;197;p2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8" name="Google Shape;198;p2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0" name="Google Shape;1570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5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73" name="Google Shape;1573;p15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74" name="Google Shape;1574;p15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1" name="Google Shape;158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5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84" name="Google Shape;1584;p15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85" name="Google Shape;1585;p15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2" name="Google Shape;1592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5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95" name="Google Shape;1595;p15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96" name="Google Shape;1596;p15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3" name="Google Shape;160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5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06" name="Google Shape;1606;p15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07" name="Google Shape;1607;p15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4" name="Google Shape;161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5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17" name="Google Shape;1617;p15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18" name="Google Shape;1618;p15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5" name="Google Shape;162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5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28" name="Google Shape;1628;p15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29" name="Google Shape;1629;p15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6" name="Google Shape;163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5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39" name="Google Shape;1639;p15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40" name="Google Shape;1640;p15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7" name="Google Shape;164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5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50" name="Google Shape;1650;p15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1" name="Google Shape;1651;p15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8" name="Google Shape;165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3" cy="48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6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61" name="Google Shape;1661;p16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62" name="Google Shape;1662;p16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9" name="Google Shape;166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3" cy="48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6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72" name="Google Shape;1672;p16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73" name="Google Shape;1673;p16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8" name="Google Shape;208;p2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9" name="Google Shape;209;p2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0" name="Google Shape;168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6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83" name="Google Shape;1683;p16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84" name="Google Shape;1684;p16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1" name="Google Shape;1691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6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94" name="Google Shape;1694;p16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95" name="Google Shape;1695;p16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2" name="Google Shape;1702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6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6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05" name="Google Shape;1705;p16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06" name="Google Shape;1706;p16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1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3" name="Google Shape;1713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6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6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16" name="Google Shape;1716;p16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17" name="Google Shape;1717;p16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4" name="Google Shape;1724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16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6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27" name="Google Shape;1727;p16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28" name="Google Shape;1728;p16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5" name="Google Shape;1735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16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6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38" name="Google Shape;1738;p16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39" name="Google Shape;1739;p16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6" name="Google Shape;174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6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6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49" name="Google Shape;1749;p16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50" name="Google Shape;1750;p16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1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7" name="Google Shape;175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6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16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60" name="Google Shape;1760;p16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1" name="Google Shape;1761;p16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8" name="Google Shape;1768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17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70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71" name="Google Shape;1771;p170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72" name="Google Shape;1772;p170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9" name="Google Shape;1779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7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71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82" name="Google Shape;1782;p171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83" name="Google Shape;1783;p171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9" name="Google Shape;219;p2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0" name="Google Shape;220;p2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0" name="Google Shape;1790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17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72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93" name="Google Shape;1793;p172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94" name="Google Shape;1794;p172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1" name="Google Shape;1801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7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73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04" name="Google Shape;1804;p173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05" name="Google Shape;1805;p17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2" name="Google Shape;1812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7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74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15" name="Google Shape;1815;p174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16" name="Google Shape;1816;p174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3" name="Google Shape;182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17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75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26" name="Google Shape;1826;p175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27" name="Google Shape;1827;p175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4" name="Google Shape;1834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7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76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37" name="Google Shape;1837;p176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38" name="Google Shape;1838;p176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5" name="Google Shape;1845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7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77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48" name="Google Shape;1848;p177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49" name="Google Shape;1849;p177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6" name="Google Shape;185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17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78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59" name="Google Shape;1859;p178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60" name="Google Shape;1860;p178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7" name="Google Shape;186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17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79"/>
          <p:cNvSpPr/>
          <p:nvPr/>
        </p:nvSpPr>
        <p:spPr>
          <a:xfrm>
            <a:off x="0" y="19045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70" name="Google Shape;1870;p179"/>
          <p:cNvSpPr/>
          <p:nvPr/>
        </p:nvSpPr>
        <p:spPr>
          <a:xfrm>
            <a:off x="0" y="3329825"/>
            <a:ext cx="927000" cy="159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1" name="Google Shape;1871;p179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10</a:t>
            </a:r>
            <a:endParaRPr/>
          </a:p>
        </p:txBody>
      </p:sp>
      <p:sp>
        <p:nvSpPr>
          <p:cNvPr id="1877" name="Google Shape;1877;p1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4" name="Google Shape;188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8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81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87" name="Google Shape;1887;p181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88" name="Google Shape;1888;p181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0" name="Google Shape;230;p2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1" name="Google Shape;231;p2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1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5" name="Google Shape;1895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8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82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98" name="Google Shape;1898;p182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99" name="Google Shape;1899;p182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6" name="Google Shape;190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18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83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09" name="Google Shape;1909;p183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10" name="Google Shape;1910;p183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7" name="Google Shape;1917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18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84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20" name="Google Shape;1920;p184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21" name="Google Shape;1921;p184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8" name="Google Shape;1928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18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85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31" name="Google Shape;1931;p185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32" name="Google Shape;1932;p185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9" name="Google Shape;1939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18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86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42" name="Google Shape;1942;p186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43" name="Google Shape;1943;p186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0" name="Google Shape;195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3" y="0"/>
            <a:ext cx="884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8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87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53" name="Google Shape;1953;p187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54" name="Google Shape;1954;p187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1" name="Google Shape;1961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3" y="0"/>
            <a:ext cx="884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18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88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64" name="Google Shape;1964;p188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65" name="Google Shape;1965;p188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2" name="Google Shape;1972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3" y="0"/>
            <a:ext cx="884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p18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89"/>
          <p:cNvSpPr/>
          <p:nvPr/>
        </p:nvSpPr>
        <p:spPr>
          <a:xfrm>
            <a:off x="136350" y="1904550"/>
            <a:ext cx="927000" cy="1643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5" name="Google Shape;1975;p189"/>
          <p:cNvSpPr/>
          <p:nvPr/>
        </p:nvSpPr>
        <p:spPr>
          <a:xfrm>
            <a:off x="136350" y="354770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76" name="Google Shape;1976;p189"/>
          <p:cNvSpPr/>
          <p:nvPr/>
        </p:nvSpPr>
        <p:spPr>
          <a:xfrm>
            <a:off x="136350" y="44655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3" name="Google Shape;1983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13" y="0"/>
            <a:ext cx="884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Google Shape;1984;p190"/>
          <p:cNvSpPr/>
          <p:nvPr/>
        </p:nvSpPr>
        <p:spPr>
          <a:xfrm>
            <a:off x="5047075" y="23527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90"/>
          <p:cNvSpPr/>
          <p:nvPr/>
        </p:nvSpPr>
        <p:spPr>
          <a:xfrm>
            <a:off x="302125" y="1962562"/>
            <a:ext cx="927000" cy="1643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86" name="Google Shape;1986;p190"/>
          <p:cNvSpPr/>
          <p:nvPr/>
        </p:nvSpPr>
        <p:spPr>
          <a:xfrm>
            <a:off x="302125" y="366367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87" name="Google Shape;1987;p190"/>
          <p:cNvSpPr/>
          <p:nvPr/>
        </p:nvSpPr>
        <p:spPr>
          <a:xfrm>
            <a:off x="302125" y="537250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4" name="Google Shape;1994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3" y="0"/>
            <a:ext cx="884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19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91"/>
          <p:cNvSpPr/>
          <p:nvPr/>
        </p:nvSpPr>
        <p:spPr>
          <a:xfrm>
            <a:off x="149725" y="1904537"/>
            <a:ext cx="927000" cy="1643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97" name="Google Shape;1997;p191"/>
          <p:cNvSpPr/>
          <p:nvPr/>
        </p:nvSpPr>
        <p:spPr>
          <a:xfrm>
            <a:off x="149725" y="35476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98" name="Google Shape;1998;p191"/>
          <p:cNvSpPr/>
          <p:nvPr/>
        </p:nvSpPr>
        <p:spPr>
          <a:xfrm>
            <a:off x="149725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1" name="Google Shape;241;p3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42" name="Google Shape;242;p3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5" name="Google Shape;200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8" y="0"/>
            <a:ext cx="89270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p19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92"/>
          <p:cNvSpPr/>
          <p:nvPr/>
        </p:nvSpPr>
        <p:spPr>
          <a:xfrm>
            <a:off x="149725" y="1904537"/>
            <a:ext cx="927000" cy="1643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08" name="Google Shape;2008;p192"/>
          <p:cNvSpPr/>
          <p:nvPr/>
        </p:nvSpPr>
        <p:spPr>
          <a:xfrm>
            <a:off x="149725" y="35476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09" name="Google Shape;2009;p192"/>
          <p:cNvSpPr/>
          <p:nvPr/>
        </p:nvSpPr>
        <p:spPr>
          <a:xfrm>
            <a:off x="149725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6" name="Google Shape;2016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19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93"/>
          <p:cNvSpPr/>
          <p:nvPr/>
        </p:nvSpPr>
        <p:spPr>
          <a:xfrm>
            <a:off x="0" y="1904524"/>
            <a:ext cx="927000" cy="1722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19" name="Google Shape;2019;p193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20" name="Google Shape;2020;p193"/>
          <p:cNvSpPr/>
          <p:nvPr/>
        </p:nvSpPr>
        <p:spPr>
          <a:xfrm>
            <a:off x="0" y="479225"/>
            <a:ext cx="927000" cy="1425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2" name="Google Shape;252;p3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53" name="Google Shape;253;p3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" name="Google Shape;65;p1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" name="Google Shape;66;p1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3" name="Google Shape;263;p3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64" name="Google Shape;264;p3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4" name="Google Shape;274;p3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75" name="Google Shape;275;p3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5" name="Google Shape;285;p3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86" name="Google Shape;286;p3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6" name="Google Shape;296;p3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97" name="Google Shape;297;p3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7" name="Google Shape;307;p3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08" name="Google Shape;308;p3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8" name="Google Shape;318;p3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19" name="Google Shape;319;p3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9" name="Google Shape;329;p3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30" name="Google Shape;330;p3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0" name="Google Shape;340;p3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41" name="Google Shape;341;p3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1" name="Google Shape;351;p4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52" name="Google Shape;352;p4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2" name="Google Shape;362;p4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63" name="Google Shape;363;p4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" name="Google Shape;76;p1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" name="Google Shape;77;p1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3" name="Google Shape;373;p4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74" name="Google Shape;374;p4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4" name="Google Shape;384;p4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85" name="Google Shape;385;p4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5" name="Google Shape;395;p4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96" name="Google Shape;396;p4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6" name="Google Shape;406;p4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07" name="Google Shape;407;p4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7" name="Google Shape;417;p4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18" name="Google Shape;418;p4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8" name="Google Shape;428;p4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29" name="Google Shape;429;p4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9" name="Google Shape;439;p4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40" name="Google Shape;440;p4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0" name="Google Shape;450;p4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51" name="Google Shape;451;p4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1" name="Google Shape;461;p5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62" name="Google Shape;462;p5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2" name="Google Shape;472;p5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73" name="Google Shape;473;p5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" name="Google Shape;87;p1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" name="Google Shape;88;p1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3" name="Google Shape;483;p5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84" name="Google Shape;484;p5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4" name="Google Shape;494;p5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95" name="Google Shape;495;p5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5" name="Google Shape;505;p5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06" name="Google Shape;506;p5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6" name="Google Shape;516;p5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17" name="Google Shape;517;p5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7" name="Google Shape;527;p5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28" name="Google Shape;528;p5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8" name="Google Shape;538;p5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39" name="Google Shape;539;p5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9" name="Google Shape;549;p5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50" name="Google Shape;550;p5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0" name="Google Shape;560;p5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61" name="Google Shape;561;p5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1" name="Google Shape;571;p6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72" name="Google Shape;572;p6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2" name="Google Shape;582;p6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83" name="Google Shape;583;p6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" name="Google Shape;98;p1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" name="Google Shape;99;p1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3" name="Google Shape;593;p6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94" name="Google Shape;594;p6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4" name="Google Shape;604;p6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05" name="Google Shape;605;p6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15" name="Google Shape;615;p6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16" name="Google Shape;616;p6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26" name="Google Shape;626;p6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27" name="Google Shape;627;p6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37" name="Google Shape;637;p6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38" name="Google Shape;638;p6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7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7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48" name="Google Shape;648;p67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49" name="Google Shape;649;p67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9" name="Google Shape;659;p6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0" name="Google Shape;660;p6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70" name="Google Shape;670;p6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71" name="Google Shape;671;p6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7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81" name="Google Shape;681;p7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82" name="Google Shape;682;p7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2" name="Google Shape;692;p7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93" name="Google Shape;693;p7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" name="Google Shape;109;p18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" name="Google Shape;110;p18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2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2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03" name="Google Shape;703;p72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04" name="Google Shape;704;p72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3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73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14" name="Google Shape;714;p73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15" name="Google Shape;715;p73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4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4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25" name="Google Shape;725;p74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26" name="Google Shape;726;p74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75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75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36" name="Google Shape;736;p75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37" name="Google Shape;737;p75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6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6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47" name="Google Shape;747;p76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48" name="Google Shape;748;p76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10</a:t>
            </a:r>
            <a:endParaRPr/>
          </a:p>
        </p:txBody>
      </p:sp>
      <p:sp>
        <p:nvSpPr>
          <p:cNvPr id="754" name="Google Shape;754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4" name="Google Shape;764;p7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65" name="Google Shape;765;p7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2" name="Google Shape;7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75" name="Google Shape;775;p7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6" name="Google Shape;776;p7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6" name="Google Shape;786;p8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87" name="Google Shape;787;p8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97" name="Google Shape;797;p8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98" name="Google Shape;798;p8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" name="Google Shape;120;p19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" name="Google Shape;121;p19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08" name="Google Shape;808;p8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09" name="Google Shape;809;p8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19" name="Google Shape;819;p8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20" name="Google Shape;820;p8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30" name="Google Shape;830;p8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31" name="Google Shape;831;p8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41" name="Google Shape;841;p8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42" name="Google Shape;842;p8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8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52" name="Google Shape;852;p8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53" name="Google Shape;853;p8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63" name="Google Shape;863;p8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64" name="Google Shape;864;p8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0" y="0"/>
            <a:ext cx="90187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8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4" name="Google Shape;874;p8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75" name="Google Shape;875;p8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45"/>
            <a:ext cx="9144003" cy="4875611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8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85" name="Google Shape;885;p8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6" name="Google Shape;886;p8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3" name="Google Shape;8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81"/>
            <a:ext cx="9144003" cy="504974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9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96" name="Google Shape;896;p9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97" name="Google Shape;897;p9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07" name="Google Shape;907;p9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08" name="Google Shape;908;p9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" name="Google Shape;131;p20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" name="Google Shape;132;p20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9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18" name="Google Shape;918;p9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19" name="Google Shape;919;p9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29" name="Google Shape;929;p9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30" name="Google Shape;930;p9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7" name="Google Shape;93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9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40" name="Google Shape;940;p9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41" name="Google Shape;941;p9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8" name="Google Shape;9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51" name="Google Shape;951;p9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52" name="Google Shape;952;p9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9" name="Google Shape;9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4" y="0"/>
            <a:ext cx="90497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62" name="Google Shape;962;p9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63" name="Google Shape;963;p9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73" name="Google Shape;973;p9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74" name="Google Shape;974;p9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1" name="Google Shape;9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4" name="Google Shape;984;p9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85" name="Google Shape;985;p9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2" name="Google Shape;99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9" y="0"/>
            <a:ext cx="90966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95" name="Google Shape;995;p9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6" name="Google Shape;996;p9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3" name="Google Shape;10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06" name="Google Shape;1006;p10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07" name="Google Shape;1007;p10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4" name="Google Shape;10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68" y="0"/>
            <a:ext cx="89194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17" name="Google Shape;1017;p10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18" name="Google Shape;1018;p10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2370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782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" name="Google Shape;142;p21"/>
          <p:cNvSpPr/>
          <p:nvPr/>
        </p:nvSpPr>
        <p:spPr>
          <a:xfrm>
            <a:off x="0" y="3348075"/>
            <a:ext cx="927000" cy="1423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" name="Google Shape;143;p21"/>
          <p:cNvSpPr/>
          <p:nvPr/>
        </p:nvSpPr>
        <p:spPr>
          <a:xfrm>
            <a:off x="0" y="55482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5" name="Google Shape;102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05"/>
            <a:ext cx="9144003" cy="48398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0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28" name="Google Shape;1028;p10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29" name="Google Shape;1029;p10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6" name="Google Shape;10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39" name="Google Shape;1039;p10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40" name="Google Shape;1040;p10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0" name="Google Shape;1050;p10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51" name="Google Shape;1051;p10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8" name="Google Shape;10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24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0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61" name="Google Shape;1061;p10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62" name="Google Shape;1062;p10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0" y="0"/>
            <a:ext cx="89879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72" name="Google Shape;1072;p10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73" name="Google Shape;1073;p10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83" name="Google Shape;1083;p10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84" name="Google Shape;1084;p10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4" name="Google Shape;1094;p10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95" name="Google Shape;1095;p10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2" name="Google Shape;110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0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0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05" name="Google Shape;1105;p10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6" name="Google Shape;1106;p10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1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16" name="Google Shape;1116;p11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17" name="Google Shape;1117;p11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1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1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27" name="Google Shape;1127;p11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28" name="Google Shape;1128;p11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